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avi" ContentType="video/avi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0A492A3-1DF6-4C61-BD85-08F4659A45BC}" type="datetimeFigureOut">
              <a:rPr lang="en-US" smtClean="0"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5D21791-D1C7-4C83-8486-0CEC791FC7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gif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ho am I  Why am I here 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8248" y="381000"/>
            <a:ext cx="8324752" cy="57451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3harlemcondobldgs.com/harlem-north60txt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81000"/>
            <a:ext cx="3883025" cy="366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ipha.files.wordpress.com/2009/12/1188506834_1799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00" y="57150"/>
            <a:ext cx="35052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duhaime.org/Portals/duhaime/images/Rivera_Geral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0" y="233362"/>
            <a:ext cx="17907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data:image/jpg;base64,/9j/4AAQSkZJRgABAQAAAQABAAD/2wCEAAkGBhISEBQSEhQWFRUVFhQVGBUWFRUUFRUUFRUVFRUSFhQXHCYfFxkjGRQUHy8gIycpLCwsFR4xNTAqNSYrLCkBCQoKDgwOGg8PGikcHBwpKSkpKSkpKSkpKSkpKSwpKSkpKSkpKSkpKSkpKSkpKSkpKSkpKSkpKSkpKSkpKSkpKf/AABEIALcBFAMBIgACEQEDEQH/xAAcAAAABwEBAAAAAAAAAAAAAAAAAQMEBQYHAgj/xAA8EAABAwIEBAQEBQMDBAMBAAABAAIDBBEFEiExBkFRYRMicYEHMpGhFFKxwdEjQvBicuEWM4KSF2PCFf/EABoBAAIDAQEAAAAAAAAAAAAAAAIDAAEEBQb/xAAkEQACAgICAQQDAQAAAAAAAAAAAQIRAyESMUEEEyJRFDJxQv/aAAwDAQACEQMRAD8AxFAoXQTAgZkYTnDI43SsbMSyMnzOAzEaaG3PWydx00bH2L2PHYPdfvbRUy4ou3wb4I/GzvkkB8GMA3GxeHDyettV6SjjDQANgLKofC/DYocNhfHGGeK3xSG3u4nYm53tZW9j7i6WneyS+jpESuTKL2vqeSgeIeIPC0F7bEjko3RUYuTpHPEnEQY3Kw6m4zDW2izuux3MxzXOBvmuOtxumnEle918jrn7EXv7Koz15s4He+nv1RY50NyY6VITxHHCZM3oPS4tumuIPDvONyNf5URVyODrlKxTk2Ha31TnIzqNC8GKPZYBxGltO2ylG8azZMrskoB2e2/JQD49Q07iyJ0d99OX7gpT2GtE7Jj8Ex1gaH6AWcRf0UdNUtvdjS39iFGyQ2cDft01HMKQZIDrsToeju/YqWFxJfD4RNews+3naNns/MOpC4p5pKCc2cfCdr1brs6ybUVSWOBabOHyu5g/lPYqTqMTjmZZ4sRpa2gJ+YehVN2XVE5i5/GUnits2WEXc0bOb+YeoP1THhzE7NMjCXAaPZ2HP1UZgmKOp5C1x8h0BvsD+oRV0ZppzNEPK4+Zu7T3HUIekQs/FmCNqom1UFs7RYgH52W3I/M3oqfR4tU0zgMxAOx6j1VioOIcnmj2uCWdudv85KQqcLhqo3GOxDtxpeN2+cDp27qnT0TaLLwT8TI6h0dNVAtfoGSC4BPR1tirhxdhEZiL7PBuHXbq3MBYOc3pyWFcL0NYyrLYMvjRebwy5rc45OYHHzey9DYPXuqKcGSJ8T7WcxwsQ4cwdiD1QuKqiradnOF1rRGwEjWwB5E9OxUmJBe3NUanqsr5L5srHnM1wtYE6Fo52UgzGCHCIm0m7HHRrhvbNteyTHJx+IyWO9klxbhNPPSSsqv+zlzOI0LcuoeD2Xl/ifCYqapMcE7J4yA5r2Hkdmu6OHReqJZG1MMsbSLkOjcCPlcRs5p9QvJ3EuFmCdwy5CHOaWfle02cB25j1WlMRQg82CZSSlcvkK5RlUGXIkERUIGiujSass7QQCChDiyCNCysse4ViHgvZLkZJldqyVuZjhawu36qz0mO4bUy2nofALiAH0kjhlOwJhfcEX6FUqymeFajJVRuIBDLvdcA+Voud/RC9Ky4q2epWeHDSQwtdlZkZHmOhDbBoNuRP7qaiaGMAvcNaNT0A3VQ4Jr/AMbh4c9tzmcCPl8l8zHD2IVixOvbHSueDplsL9dgkxYcl4RVOMOJ/AlD2uA8lwexGvuqNV8VuqTYEknra5HcBR3GuONmG9rC1tjfmnXwswAPEtU4f/Wz/wDR/ZFNJ7G4nWkR8kjm731Nr8r9FEYo3zexur1xHw45pzt8zCNR0PVUvFKVwADgexP21SIyVmiWO0V6aPy2O3LquIXi2iXnaWnzC45+nZJzU1hmYczfuOx/lavBhao6qhcBw3/hJPmu37JO9upXLXqE0O425mg21FrjqjmpLDRNo5Mp12KdxVBtYi6FjFQh4RADvqk6ipN7jcDfqO/dTNNBnamlbh9joP8AOiikui5QdWRJrDzOo1spag4l8ojlBczYdQo6qpLeqYHRGI6J2oLmkFj/ACnVp/ZSPDWPuE7NSMxtcbB3VVaKpcPLuOiOGYtcD3v6FVREapiWGR1wymzKphswg5c45C/I9PVIcNcTvp5XR1L5YzHYCQ58zHA2tI0eUt7lVavxYktlB3GV3W4+V3Y/wrTgnE7ZyLuyzhuXxND4kfNsrDpI3rfUIGrD6Lxjj3yxiZvmkAALmnyvYQdQBpdd4KWTQPhkcS4aNuLObcXaQft7Klw4jPTyOiLB+HfY5GG4ivazo/8ARfW3JT3CleX1GQuFxduovctN239dVmyY/KHQkuiQ4J4qdFVGlnJPnEQeeTrExtcejtbHtbooL4/8LW8KsjboXFslvzOADXe9vspT4gcPvFp4AGvkcGOOwLgc8ZPQteND3Vi4jYcRwOTKP6hjzFpGoli+dv1a4JuJ62Jyrejy6W23RXXcu9kmFpFBoFBEoQC5AXSJQgaCCChDkowgiKsgd1JcP1YjmEjhdoBzDq06OHuCQowp1hRHjMBNgSGm+1jpqqe0FF0z01wO1kDIwwuMUkIMZOtgy5yO/wBQad+eVR/xFx8NYIY7WJF7d+Y+xWU8GcbVWHzmAnNDmIMbtWi+xH5fUIuO+KfHq3FgygWy9Bos3GSdI0Kr5MY1znOfZx1Oh9Tz+oWucGUwhpRG3YOOo1udCf1WZ8PUxqSHEZsoJNuZvt6rSeCXhjZoN8r8zeuVwBB+ot7IZy3Q+Eb+RYzTZgQdioLFuHGlpAaOt1Z4BpqlXRjmskk70aVOkYhjnBjwSW7jlfv9wqm+mlicbA+2n1BXpCowprh5h78x6FVvFOBmSXNrnkeabHPKOhU8MJ7MNlIO4sefJNXusbK/43wTMzUMJHS1/uqrLhwaSHsc0jbQ7/wtUMsZIyTwOL0REh6pSmqTfvtbqFYI+HmPALb35g6D2PVcv4Va82a7I4aEO6+qv3o+Qvx5raEsIqP6lr6H/LKWxKDS/uoR/C9Uw3aM1ubVLYdT1L/6b2EeqXKr5JjYN1xkiFrm6BQ0wVlxKhcxzo3bgKty7p8XaMmRUxIFdl+i4QsjQofwPu3KV3h9aWPB2sd+h79klSjb0Sf9xVFlwmoZJXtkgLmvIvdpLmk+nL0Vk4Gr3iphlkiOd0mQnVpzN+Ylp0NwqFhmMujs0XFiDfl3VnwvFpRPFUPz+G93zG5aSDY2PUJcl5Ch2eg8RoGVEBZpqLjs4bH6pDARL4IZPGGP1a62rXEf3C3IhK0FUCBb5XAH6jdJTmRkjMty1xLX88pyksf2FxY+qG/JGmvieWuOsB/CV9RAPla9xb/tcbt+xCr4C1z4+YOW1UdQGm0rBmIGmZulrrJgE5MWcWQXVkSshygurIlCAQQQUIEiKNHZWQ5sgEaJyhZNQPD2MJNnfJqL3s7S55Gx37JjXOPiO9bJbCqwAhkjczDoORadw4e6bVZ85Pc+6paD7RsPwWwAyUU83WQBvoxtzb/yKnKujbFKKhvlvaORo/sfyeB+V37pX4bYxT0OGxxPcM3mkfb8z9bewsPZPqysgq83hOylw6bjpZY8ySVm3093T6HmHYtnGnm623HsVMwvvyKp0ETonDxWHTQSt19nWVkwmqBNw4EfdYrdmvLFVaJgQXCRloE+gNwly0JvG1ZzXlcWQktGTpYe6af/AMZl7ZG7cgFYy0IhG1DxDWdle/6eiItkaR6JlJwJTO1MYHorblCHhhHxJ77KwzhWCP5G+6YV2DtGoGqtlXso+ogzBU0aMc29syLjTC9Q6217n9lmFa2zit+4vph4TtOSwTEmnxHBavTS1Qj1S6Y0BQC5IQa5ajCP2t+Ujsk5nWeCneTyt62CZza5kITJCnpg5zDpZxLTfryUhTTywt8EuPhl98n9ofYEOAOx03CiKSSxAOxyn36qw+IC5wOtnMIv30VMuJtnDGNNfBHqLloHobaj9VZ6SJzrFwuN+huNisCwvF3RShl7C4NuhB1st24XxAywMO9ri5305/cJEVsbklasp/xb4cratjIqVzHR280Jc1r3OvcOaHb6dCsAxTCpaeV0MzDG9u7XDVbb8ZuMXRxeA1rCXOe0k6loABa5p3Y/XcLCp6p8js0jnPPVxLifcrTHoziJK5IXeVEURRwiRlEoWBBGgqIG2IlKto3FT9Lg1hqlaiJrRsmODQHO2Vt1HZIuCeVtTrYJkQgCTs6pj5h6qw4bJBBIHSxCd418NziIweWa2pTbCeHagt/FGF/gNDj4uUhl23AGb1sFGyym9+ut/wBlYRoVX8QaWX+nNQxtbp54Hujc3uBch1uhTemxd1O9s0b/ABae4GcaPjJ/tlb/AG+uxVJEgLbncqa4VdIKhgABa8Oa5h1bIwDzNI+6CePkhmLJxZuPDGK+K1pNiDqD1BVmpqSMOuGgegWS8LPdSVzKdpzwzAOjOpIa65A9QQQe4Wt0zeui5jg4yo6M5qceSOMXx+OBu+vTn6lULE/ikWOs2x576AJb4n1sUMYe86nQAblYzUcSvucjY2juwOJHclMx4nPb6FOUMSrts1un+LBF7uYegClqT4ih9iQPY3WN4XjMU1o6mBlrH+rEMkjbc7fK76K74LwgGMbLG/xI3HR7eX+lwPylXPBStFQyxk+kaVScVZhcC4T446AASLXUDhVC4MttpsOydwU5O9z6219EhOQ5wh4JNtY1/wApuuJX6WTVrBe+1k8gIcj7K0iEx+lDoXNA1INli+J8HvDHkanNcfwVvdRR3Bvz+yqXEVG2Jjvp/wAqoTcGFKKmtmB1FK5hIcCPXRIMbqrdjVcxzSMoLhoVVGfP7/uujGXJWcyceMqRKyCzR7Jk8guNvp0UhU7uvt+4UaWkH91cSmLRDr0P/ClX1V2d8jB7X0Psohp+/wBk+pKkB7cw0sGn0Oh/VWUWX8M6eFlVGLvj8szByy6CUdjz7rZfh9ibzSM8UDXVptY5dhf6LJuFIn09XYXDXOYWjcOGYAsPLVpWn8W4lFShvh6ZwGho0ytI0cOyTLsJP7M6+M1JF4skzJml3igPiOj2HIBmaP7mnTVZbmU9xxWmSumcebvqOSr1tU6PQtnWZC65IQCIoBQsjRFQsIoIkFCGhSvDRqqriuIXJCk8br8twFXI4y46rRln4EY4+RA3K7bTOPJTVHQs5qWpmRBJirGOdCXDOP1TYJaAuJhlY8hh1DXjzgt6bbKouBBIPJaFTOia8OG4IP8AI+irPF+EeDNnZrFJ5mkba8vUK3GtFqVkKySwv0KmMC4jMM7ZX38oIBaBfXdvoVHRQgsSDiflOym0Q2zgKanrZRKCQ9r3NY29iGvAkebjk0h3/utX8DI031HQ6/fkss+AuBkRy1Lh/dkb02FyP0Wq1kmhC5+ZbZti26ieePjDiL3VjYi67WtuByFzt9ln4ctE+LmGOEzZhzzM9wbgfQhZ0tGF/BCc6+bH1DKR5rXG310+uq0/h3EJcPfG6W4gcxrZQ75XhxsAB+YaH2WTQSuGx0B25K4jils8RinZ5bDIQSSHDqTutUEmmmZ5Wmma7LxNHTSuiebjQtNxqxwu12/QhWGgrmTNBbz22Wb8IcGMxCOCpkkaSxphcy9nHwiQ13/qR9FoWH4IAzLA0M3Be69wRpYDn6rl5I70dGGRONskX0gAudB1OgUe7FmA2jBkINrMFwP/AC2Uizh1m8pdMf8AWfKPRg0TttI1os0ADoBZU46BWQrz31EnJsY7+Z38BQOP4F/TLnOLje+p+1leZAq9xK7LCfQ/8JLVGmErMT4noGgktIGbcd1UY4/N6HVT2PVmZ1vU/dRwp7Rl/Q/quhj1HZhyblo6kOYW73TUauslaSU3+66fDY37X90YAi4Wv9EZdt3XD3eX11QjNzb3VgM17g6mbUUjJb+aA6tvYloA19iAfqj+IWIB8Jc4axzPi0N7bOaR2s/7Jj8Iq/JK5p2cdb7WIOhHeymfiPwyJKZ76V/lZI6aWNx8w0Dc7RzaLJdbLl0YzWVuZ5D9ejuY/lM3WB017pSoiIJP3GoSICcAdLldLkqEAuSjQVWQ5QXSJSyx3U1Oc3KSbLZJlESiZKoc/jCi/Gu6psuSoSkPG4k8c1Y+FpnVkrKJ4zCUkN/0OsTm9NNVUbK5/CGRoxeEnpJb/d4brKnKlYUVbo6xz4b1tM4gRlzeo1H1CTwr4fVczwPCLQebuS9HNOYIgwZgOaR+TeqNHsK9s64ZwllLSRQsFg1oHqeZPqU5qNU7A0TaYgJM1fYMOyj8dcJ/iaeQADNo5v8Aub/IJH0XnnEMOMb3NcCCDZeujGHCxVF44+FTKq8sRySW/wDFx/ZXhmo/Fl5Vyd+TzyyMc1bq2lhGF0z2tIkL5MxP9w5EdtEjifw7ropMvgvPQtbmHrcK38IfC2okMZqgWRM1DDu7na3IErW8kYrsQoN9otHwy4aLKeKR+hc3PbpmJI+1lpcUOg7JGgpAwAWsNk+WTvY2cvCObpu52qUkKbPfZC2VCIhVPsNVn/HOL5WObfUgq44pU2F/X9Fi3FGK+JOWO2B090HG2bYvjEodXVHxDfqn8YEkRY35j+w2TLEx5ynNBUhrbjQ8iCtr6MS7EaiQZ8reQF/VKSO8h76KTwXCC+7yNLE3Kiq94DjZCpW6+i3Hir+xrIBy5JaSmIs7/NU3YdVbsBw5tTH4I/7rDmA5uaCCQOul/omiWSPCdJdjspsXtDG62Idrue40TXjDEp3RxxvDmSMDo3kktJH5XdRaysGA8POZL4BLgHkZSBctJNxcdLCyR40lnFN4NRGx2jbOI/qR+YhhD9yCB8pQLsp7Mvku3Q3HqkyUvUudms7W3XVJPamMqjhESuSEahAIBq7Y1OGsCog1IQSr3C6JUWIkokCgiIBBBBQgSe4RiLqeeOZm8bg4e249xomdkAo1ei02no9S8N8Qx1UDJWHyuHuDzB91K0780gtyWI/BrF8skkBePNZzGXNyQDmyjbZbHg7iJPMdwVzZJqfE6qqWPmixzvs1RbruKkqgDLuoapxSOL5iB+p9AiyNGbCta7HzISAmlZiRZv12SRxwkeVhJSEUDpCHvPskSf0aIY93MloJARcj3UjEwWUbGfLZOKeoRQZlyRb6HwC4keuTNom0s6e2JjBtnbjdNKqUAH9Vy6p5JrLN2Q2aYwor/EkxEe50Nx3WMYgCalx7krZ8ZbmGqynGqcMnceoIIVwdSGSVxKriUV3ONue37rvCaUFw0ufsuKxxDrjoP4RxVmU3bp7c1s8GO1yst80nhw5bZbixKpFY4F3VK12LySEZnkgdT+yZ0+rnX9UGOHELLl5DvCaXPJZWDBKV0VSC15Y9pBa4C41Nteyg8GqMjmv6OAPotXfgzbxTMGj8t7a2aDc3TLM7L/8AgWty1IAc8sFiOvX6lZdxviWIVD3QOhYWjXyg3cORzdlptFM59P5Tpba1vKDbT9VRuLuNWQ/04zmkbcF3S/K/NPxYotWxOTI+kZtLgIi809+zOZ9V3HGXW8jGt5A6lJvxGSRxcfM5x052VlwPBifPINf0WzFjUnpaM2Sbitke3g9krb2LT1C5/wDjN7gcjhcbA81c5aiOIB1x7lCPHza4sG9ToFolgxvwZ1mmnplAm+HFY0/ID6FNpuC6xgJMf3V8quOYYrjMZHbWb1TVvxEad4iB3WWWDEn2aVlyNWZlPhEoNnRuB9CgtU/6+pjuy/tdBB+PH7C96X0ZFZBdLkhYzYBEjyolCAQQRht9AoQmOFa10FVFUNaS2J7XPLeTCbG/Qar0lYOa1zDuA5p5WOoK80YbJURB/huLfEYY3AbOYd2uHMLcvhjjJmoGxvN5IfIeuUHyH6aeyy+oj/o2+mmlcSyiulILb+qaR4fmfd2pG19UWKvcyzmmxH091JRRStbnDcwte46FY9vrZv1BeEOaelsEs2IBN3VUrGZy3ylJyVsmZrcnzbdbK2Z9t9jh01jroiE3MKKmqZP6hLABGCXEk201so52MP8AFYyNoeHNu5wOjSeXdAMUPBbYau/lXMw6JpRg313TqpkTE7QpxqWhq4EnUri//N/1ReIHXtySUryFENaIjGb65d7EjtZZnxIC51zpcfdaPi02W5Pos/4rf5g4jY6X/wA1TI/sBLUSj1Z39U0JTiqd5iE1LluRzW1YlJruuGPseyUm2SQFlYBI0Q0I62I9eS1zgvFM0Nn/ACnTN+TqPTdY/QNLnhoWm4BTTxQEtjuNQ7oRuEDiSzQMblMAbNFbLlsW6lrmjoAsc4vcySYvhcHsdqWA3c08wb66LS8M4piEWSePNGWm7BuPzZfqDoq3iWF4U4Gemc8yX0jLsrjfqHcgtMHqmJkqdoq+E0jI2+I82A1/4COq4oc45YrgKNxWOUm5Y8Nv7D9knEcg0tdbPe1UdIz+3bt9ko2qDPPKcxP9t0yrKySXnZvJvZR75/Nqbn7JWNpOqVLK5aQSxqOxWKMcglWRhcN6BLNiI3ICKKopuw/AajRh7eoQTrQHFkNR4I5+tuaeu4dyi5V2mwsxM0aqriWIOuWlYWoxVmu5WRD6YA20TGrjAOidzT7poWOds0n0BP6JdX0H12NQE7pCAblSOF8I1E50YWjm52gU7DwzT0+srvEd0GwKbHBKRTmkNMMhfL8kZd35fVaFwHhz4ZTqLub5mDU5RsbdrqowcRlpyMs1p0sB91G1uLyskzteWnqCQmTwR4O2BjyNTTNyxFuaNw6jRNsF4vlhd+HlZmbYCN40Gx8rv5TfhbFRVUscnMjK7s4aFHDGAXMlHPQ9RyK4MrgehjGOZVInG8UF8Dg6FwO1tLHnvyUXX8cPz3jhByaWJ8xv0tshT4ZE525PYk2UkzB2j5Wgd7JblKXZbxYYPorccFZVOkMjvCiltmiHMWsRfldWnDcGjiYGtaAALJzT0wbqlZXaKuhc5puoqhOA2cVxWy2Q8VNax/mAKJA1uwrgapGeZEy9/NtrZMKqoIBvy6I0F2MMbeCzXUjYcrrNOKat97EDfkrpiuIjtp9eyqEtL40hLtrmyZBU7YrJtUirSw5jpvp9EpNRZWG+9/srfTYYxhJIG26hsdiFuY7rQslujPLFUbZU5dSiISsrC3RdUcZzD1TjKWDgTCfFkkcR8o5991snD2EB8WUSZXW00voQRYj2WT8I4hHTSPEl8jtC4btPI25hafR8QxNYHtc0kC4I2e3k4W2PZBKVEoqPFuH1FG8eIQQHXBaNCL3VCxSqbM4yNJDiTmby9Qei2iu4wiqIiHRB3rbbqsi4gEQld4YA526HojU7QDhTsj4JXNFiTbpc/ouJai+g3SLnk6LqNwboBc9U2wGheOG2pSjqpo3836JuI3HdKNp+ytMlHZxB50b5QuMrj8xulBGAg5X/AEqkE3RBc3RK+RKNRxguI02O3Qqoy4G5ziSLq5U0efdO/wAKCQP7b3KH2+e0N5UZ3Fwo978ttNz0srrhtDFHDeGNuZnzE636lOsQe1jcrBblfmVW4qgsky30dvrzT4R9oB/IeY1i0uWw0G1hp6KoVch5q0S7FvuoqqpmuGydLLoDhsrb5bG67qDmF07q8PHI+yRbRu2WblYfE0H4OV145oifkcHgdnCx/RaC5ubeyyH4WzmLEQw7Stcw+o8w/QraxSrleoj8jr+ln8bY2p9OWqkop0hHTWCcRx2WUfkkpCxtZNpNSlXBIF6oTHQCQ1tyo7xMxuir67XKOV01nxMMYb2CYkEOa2YAb9lTMZxm7i1vL6IYnj5doFFRR3P3TEimxrM0uuSdynVPSCw/zTql46e5UjTUuwtuqkyRj5I6pp7N2Gnuqnjd3GwV2xZmVpa0XuqzU4aQwvfvqpiewc21RSMR8rgAjp2XJbzO36pKtN3nsUmH2NxuFuOayXp5HB1pGuO2rdCl6jEx8rSQPofcDRQ8tWSOh5lIeObqNJl2SE+IO2zEehTWV9zuT3O6a5ktHqiikgHbFIhfRPoYgEnA0JfxBsjSFtnYCBKINcUCGt+Yo+gDlxSZaT2XTqsD5R9Uk+d5ULQZZ3RJOxQVWgqZpFBWlzgOpsrLUOjDcgJvz05oII/TukFkIichzNDf1VbxGO2vuggmZ+kTGGypLgOpGvsm5ffRBBKkM8jOodrbmkzMQEEElh+BOhxh0U7JRuxwd9D/AAvRWE14miZK3QPaHC/cIILH6jtGnF+pItjujc2yCCyF3sa1DrEKHxavyaa7III0PXRW5sQNi48tVC1de559UaCMg3jpbHVPoaTQfQIIK/BTDgjIdr9FL0UGY6aI0EqQ2PQ6qMNabKn8YHJGe10EEUFckLyfqzJnOub9dVwUaC6Jy2cXQCJBRFHTinUQsEEERQtEbmyfFoaNrokExCmcl7jtoOi48FBBWwUERZchhOyJBAMHUeDTOFw24/3N/lBBBWQ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10" descr="data:image/jpg;base64,/9j/4AAQSkZJRgABAQAAAQABAAD/2wCEAAkGBhISEBQSEhQWFRUVFhQVGBUWFRUUFRUUFRUVFRUSFhQXHCYfFxkjGRQUHy8gIycpLCwsFR4xNTAqNSYrLCkBCQoKDgwOGg8PGikcHBwpKSkpKSkpKSkpKSkpKSwpKSkpKSkpKSkpKSkpKSkpKSkpKSkpKSkpKSkpKSkpKSkpKf/AABEIALcBFAMBIgACEQEDEQH/xAAcAAAABwEBAAAAAAAAAAAAAAAAAQMEBQYHAgj/xAA8EAABAwIEBAQEBQMDBAMBAAABAAIDBBEFEiExBkFRYRMicYEHMpGhFFKxwdEjQvBicuEWM4KSF2PCFf/EABoBAAIDAQEAAAAAAAAAAAAAAAIDAAEEBQb/xAAkEQACAgICAQQDAQAAAAAAAAAAAQIRAyESMUEEEyJRFDJxQv/aAAwDAQACEQMRAD8AxFAoXQTAgZkYTnDI43SsbMSyMnzOAzEaaG3PWydx00bH2L2PHYPdfvbRUy4ou3wb4I/GzvkkB8GMA3GxeHDyettV6SjjDQANgLKofC/DYocNhfHGGeK3xSG3u4nYm53tZW9j7i6WneyS+jpESuTKL2vqeSgeIeIPC0F7bEjko3RUYuTpHPEnEQY3Kw6m4zDW2izuux3MxzXOBvmuOtxumnEle918jrn7EXv7Koz15s4He+nv1RY50NyY6VITxHHCZM3oPS4tumuIPDvONyNf5URVyODrlKxTk2Ha31TnIzqNC8GKPZYBxGltO2ylG8azZMrskoB2e2/JQD49Q07iyJ0d99OX7gpT2GtE7Jj8Ex1gaH6AWcRf0UdNUtvdjS39iFGyQ2cDft01HMKQZIDrsToeju/YqWFxJfD4RNews+3naNns/MOpC4p5pKCc2cfCdr1brs6ybUVSWOBabOHyu5g/lPYqTqMTjmZZ4sRpa2gJ+YehVN2XVE5i5/GUnits2WEXc0bOb+YeoP1THhzE7NMjCXAaPZ2HP1UZgmKOp5C1x8h0BvsD+oRV0ZppzNEPK4+Zu7T3HUIekQs/FmCNqom1UFs7RYgH52W3I/M3oqfR4tU0zgMxAOx6j1VioOIcnmj2uCWdudv85KQqcLhqo3GOxDtxpeN2+cDp27qnT0TaLLwT8TI6h0dNVAtfoGSC4BPR1tirhxdhEZiL7PBuHXbq3MBYOc3pyWFcL0NYyrLYMvjRebwy5rc45OYHHzey9DYPXuqKcGSJ8T7WcxwsQ4cwdiD1QuKqiradnOF1rRGwEjWwB5E9OxUmJBe3NUanqsr5L5srHnM1wtYE6Fo52UgzGCHCIm0m7HHRrhvbNteyTHJx+IyWO9klxbhNPPSSsqv+zlzOI0LcuoeD2Xl/ifCYqapMcE7J4yA5r2Hkdmu6OHReqJZG1MMsbSLkOjcCPlcRs5p9QvJ3EuFmCdwy5CHOaWfle02cB25j1WlMRQg82CZSSlcvkK5RlUGXIkERUIGiujSass7QQCChDiyCNCysse4ViHgvZLkZJldqyVuZjhawu36qz0mO4bUy2nofALiAH0kjhlOwJhfcEX6FUqymeFajJVRuIBDLvdcA+Voud/RC9Ky4q2epWeHDSQwtdlZkZHmOhDbBoNuRP7qaiaGMAvcNaNT0A3VQ4Jr/AMbh4c9tzmcCPl8l8zHD2IVixOvbHSueDplsL9dgkxYcl4RVOMOJ/AlD2uA8lwexGvuqNV8VuqTYEknra5HcBR3GuONmG9rC1tjfmnXwswAPEtU4f/Wz/wDR/ZFNJ7G4nWkR8kjm731Nr8r9FEYo3zexur1xHw45pzt8zCNR0PVUvFKVwADgexP21SIyVmiWO0V6aPy2O3LquIXi2iXnaWnzC45+nZJzU1hmYczfuOx/lavBhao6qhcBw3/hJPmu37JO9upXLXqE0O425mg21FrjqjmpLDRNo5Mp12KdxVBtYi6FjFQh4RADvqk6ipN7jcDfqO/dTNNBnamlbh9joP8AOiikui5QdWRJrDzOo1spag4l8ojlBczYdQo6qpLeqYHRGI6J2oLmkFj/ACnVp/ZSPDWPuE7NSMxtcbB3VVaKpcPLuOiOGYtcD3v6FVREapiWGR1wymzKphswg5c45C/I9PVIcNcTvp5XR1L5YzHYCQ58zHA2tI0eUt7lVavxYktlB3GV3W4+V3Y/wrTgnE7ZyLuyzhuXxND4kfNsrDpI3rfUIGrD6Lxjj3yxiZvmkAALmnyvYQdQBpdd4KWTQPhkcS4aNuLObcXaQft7Klw4jPTyOiLB+HfY5GG4ivazo/8ARfW3JT3CleX1GQuFxduovctN239dVmyY/KHQkuiQ4J4qdFVGlnJPnEQeeTrExtcejtbHtbooL4/8LW8KsjboXFslvzOADXe9vspT4gcPvFp4AGvkcGOOwLgc8ZPQteND3Vi4jYcRwOTKP6hjzFpGoli+dv1a4JuJ62Jyrejy6W23RXXcu9kmFpFBoFBEoQC5AXSJQgaCCChDkowgiKsgd1JcP1YjmEjhdoBzDq06OHuCQowp1hRHjMBNgSGm+1jpqqe0FF0z01wO1kDIwwuMUkIMZOtgy5yO/wBQad+eVR/xFx8NYIY7WJF7d+Y+xWU8GcbVWHzmAnNDmIMbtWi+xH5fUIuO+KfHq3FgygWy9Bos3GSdI0Kr5MY1znOfZx1Oh9Tz+oWucGUwhpRG3YOOo1udCf1WZ8PUxqSHEZsoJNuZvt6rSeCXhjZoN8r8zeuVwBB+ot7IZy3Q+Eb+RYzTZgQdioLFuHGlpAaOt1Z4BpqlXRjmskk70aVOkYhjnBjwSW7jlfv9wqm+mlicbA+2n1BXpCowprh5h78x6FVvFOBmSXNrnkeabHPKOhU8MJ7MNlIO4sefJNXusbK/43wTMzUMJHS1/uqrLhwaSHsc0jbQ7/wtUMsZIyTwOL0REh6pSmqTfvtbqFYI+HmPALb35g6D2PVcv4Va82a7I4aEO6+qv3o+Qvx5raEsIqP6lr6H/LKWxKDS/uoR/C9Uw3aM1ubVLYdT1L/6b2EeqXKr5JjYN1xkiFrm6BQ0wVlxKhcxzo3bgKty7p8XaMmRUxIFdl+i4QsjQofwPu3KV3h9aWPB2sd+h79klSjb0Sf9xVFlwmoZJXtkgLmvIvdpLmk+nL0Vk4Gr3iphlkiOd0mQnVpzN+Ylp0NwqFhmMujs0XFiDfl3VnwvFpRPFUPz+G93zG5aSDY2PUJcl5Ch2eg8RoGVEBZpqLjs4bH6pDARL4IZPGGP1a62rXEf3C3IhK0FUCBb5XAH6jdJTmRkjMty1xLX88pyksf2FxY+qG/JGmvieWuOsB/CV9RAPla9xb/tcbt+xCr4C1z4+YOW1UdQGm0rBmIGmZulrrJgE5MWcWQXVkSshygurIlCAQQQUIEiKNHZWQ5sgEaJyhZNQPD2MJNnfJqL3s7S55Gx37JjXOPiO9bJbCqwAhkjczDoORadw4e6bVZ85Pc+6paD7RsPwWwAyUU83WQBvoxtzb/yKnKujbFKKhvlvaORo/sfyeB+V37pX4bYxT0OGxxPcM3mkfb8z9bewsPZPqysgq83hOylw6bjpZY8ySVm3093T6HmHYtnGnm623HsVMwvvyKp0ETonDxWHTQSt19nWVkwmqBNw4EfdYrdmvLFVaJgQXCRloE+gNwly0JvG1ZzXlcWQktGTpYe6af/AMZl7ZG7cgFYy0IhG1DxDWdle/6eiItkaR6JlJwJTO1MYHorblCHhhHxJ77KwzhWCP5G+6YV2DtGoGqtlXso+ogzBU0aMc29syLjTC9Q6217n9lmFa2zit+4vph4TtOSwTEmnxHBavTS1Qj1S6Y0BQC5IQa5ajCP2t+Ujsk5nWeCneTyt62CZza5kITJCnpg5zDpZxLTfryUhTTywt8EuPhl98n9ofYEOAOx03CiKSSxAOxyn36qw+IC5wOtnMIv30VMuJtnDGNNfBHqLloHobaj9VZ6SJzrFwuN+huNisCwvF3RShl7C4NuhB1st24XxAywMO9ri5305/cJEVsbklasp/xb4cratjIqVzHR280Jc1r3OvcOaHb6dCsAxTCpaeV0MzDG9u7XDVbb8ZuMXRxeA1rCXOe0k6loABa5p3Y/XcLCp6p8js0jnPPVxLifcrTHoziJK5IXeVEURRwiRlEoWBBGgqIG2IlKto3FT9Lg1hqlaiJrRsmODQHO2Vt1HZIuCeVtTrYJkQgCTs6pj5h6qw4bJBBIHSxCd418NziIweWa2pTbCeHagt/FGF/gNDj4uUhl23AGb1sFGyym9+ut/wBlYRoVX8QaWX+nNQxtbp54Hujc3uBch1uhTemxd1O9s0b/ABae4GcaPjJ/tlb/AG+uxVJEgLbncqa4VdIKhgABa8Oa5h1bIwDzNI+6CePkhmLJxZuPDGK+K1pNiDqD1BVmpqSMOuGgegWS8LPdSVzKdpzwzAOjOpIa65A9QQQe4Wt0zeui5jg4yo6M5qceSOMXx+OBu+vTn6lULE/ikWOs2x576AJb4n1sUMYe86nQAblYzUcSvucjY2juwOJHclMx4nPb6FOUMSrts1un+LBF7uYegClqT4ih9iQPY3WN4XjMU1o6mBlrH+rEMkjbc7fK76K74LwgGMbLG/xI3HR7eX+lwPylXPBStFQyxk+kaVScVZhcC4T446AASLXUDhVC4MttpsOydwU5O9z6219EhOQ5wh4JNtY1/wApuuJX6WTVrBe+1k8gIcj7K0iEx+lDoXNA1INli+J8HvDHkanNcfwVvdRR3Bvz+yqXEVG2Jjvp/wAqoTcGFKKmtmB1FK5hIcCPXRIMbqrdjVcxzSMoLhoVVGfP7/uujGXJWcyceMqRKyCzR7Jk8guNvp0UhU7uvt+4UaWkH91cSmLRDr0P/ClX1V2d8jB7X0Psohp+/wBk+pKkB7cw0sGn0Oh/VWUWX8M6eFlVGLvj8szByy6CUdjz7rZfh9ibzSM8UDXVptY5dhf6LJuFIn09XYXDXOYWjcOGYAsPLVpWn8W4lFShvh6ZwGho0ytI0cOyTLsJP7M6+M1JF4skzJml3igPiOj2HIBmaP7mnTVZbmU9xxWmSumcebvqOSr1tU6PQtnWZC65IQCIoBQsjRFQsIoIkFCGhSvDRqqriuIXJCk8br8twFXI4y46rRln4EY4+RA3K7bTOPJTVHQs5qWpmRBJirGOdCXDOP1TYJaAuJhlY8hh1DXjzgt6bbKouBBIPJaFTOia8OG4IP8AI+irPF+EeDNnZrFJ5mkba8vUK3GtFqVkKySwv0KmMC4jMM7ZX38oIBaBfXdvoVHRQgsSDiflOym0Q2zgKanrZRKCQ9r3NY29iGvAkebjk0h3/utX8DI031HQ6/fkss+AuBkRy1Lh/dkb02FyP0Wq1kmhC5+ZbZti26ieePjDiL3VjYi67WtuByFzt9ln4ctE+LmGOEzZhzzM9wbgfQhZ0tGF/BCc6+bH1DKR5rXG310+uq0/h3EJcPfG6W4gcxrZQ75XhxsAB+YaH2WTQSuGx0B25K4jils8RinZ5bDIQSSHDqTutUEmmmZ5Wmma7LxNHTSuiebjQtNxqxwu12/QhWGgrmTNBbz22Wb8IcGMxCOCpkkaSxphcy9nHwiQ13/qR9FoWH4IAzLA0M3Be69wRpYDn6rl5I70dGGRONskX0gAudB1OgUe7FmA2jBkINrMFwP/AC2Uizh1m8pdMf8AWfKPRg0TttI1os0ADoBZU46BWQrz31EnJsY7+Z38BQOP4F/TLnOLje+p+1leZAq9xK7LCfQ/8JLVGmErMT4noGgktIGbcd1UY4/N6HVT2PVmZ1vU/dRwp7Rl/Q/quhj1HZhyblo6kOYW73TUauslaSU3+66fDY37X90YAi4Wv9EZdt3XD3eX11QjNzb3VgM17g6mbUUjJb+aA6tvYloA19iAfqj+IWIB8Jc4axzPi0N7bOaR2s/7Jj8Iq/JK5p2cdb7WIOhHeymfiPwyJKZ76V/lZI6aWNx8w0Dc7RzaLJdbLl0YzWVuZ5D9ejuY/lM3WB017pSoiIJP3GoSICcAdLldLkqEAuSjQVWQ5QXSJSyx3U1Oc3KSbLZJlESiZKoc/jCi/Gu6psuSoSkPG4k8c1Y+FpnVkrKJ4zCUkN/0OsTm9NNVUbK5/CGRoxeEnpJb/d4brKnKlYUVbo6xz4b1tM4gRlzeo1H1CTwr4fVczwPCLQebuS9HNOYIgwZgOaR+TeqNHsK9s64ZwllLSRQsFg1oHqeZPqU5qNU7A0TaYgJM1fYMOyj8dcJ/iaeQADNo5v8Aub/IJH0XnnEMOMb3NcCCDZeujGHCxVF44+FTKq8sRySW/wDFx/ZXhmo/Fl5Vyd+TzyyMc1bq2lhGF0z2tIkL5MxP9w5EdtEjifw7ropMvgvPQtbmHrcK38IfC2okMZqgWRM1DDu7na3IErW8kYrsQoN9otHwy4aLKeKR+hc3PbpmJI+1lpcUOg7JGgpAwAWsNk+WTvY2cvCObpu52qUkKbPfZC2VCIhVPsNVn/HOL5WObfUgq44pU2F/X9Fi3FGK+JOWO2B090HG2bYvjEodXVHxDfqn8YEkRY35j+w2TLEx5ynNBUhrbjQ8iCtr6MS7EaiQZ8reQF/VKSO8h76KTwXCC+7yNLE3Kiq94DjZCpW6+i3Hir+xrIBy5JaSmIs7/NU3YdVbsBw5tTH4I/7rDmA5uaCCQOul/omiWSPCdJdjspsXtDG62Idrue40TXjDEp3RxxvDmSMDo3kktJH5XdRaysGA8POZL4BLgHkZSBctJNxcdLCyR40lnFN4NRGx2jbOI/qR+YhhD9yCB8pQLsp7Mvku3Q3HqkyUvUudms7W3XVJPamMqjhESuSEahAIBq7Y1OGsCog1IQSr3C6JUWIkokCgiIBBBBQgSe4RiLqeeOZm8bg4e249xomdkAo1ei02no9S8N8Qx1UDJWHyuHuDzB91K0780gtyWI/BrF8skkBePNZzGXNyQDmyjbZbHg7iJPMdwVzZJqfE6qqWPmixzvs1RbruKkqgDLuoapxSOL5iB+p9AiyNGbCta7HzISAmlZiRZv12SRxwkeVhJSEUDpCHvPskSf0aIY93MloJARcj3UjEwWUbGfLZOKeoRQZlyRb6HwC4keuTNom0s6e2JjBtnbjdNKqUAH9Vy6p5JrLN2Q2aYwor/EkxEe50Nx3WMYgCalx7krZ8ZbmGqynGqcMnceoIIVwdSGSVxKriUV3ONue37rvCaUFw0ufsuKxxDrjoP4RxVmU3bp7c1s8GO1yst80nhw5bZbixKpFY4F3VK12LySEZnkgdT+yZ0+rnX9UGOHELLl5DvCaXPJZWDBKV0VSC15Y9pBa4C41Nteyg8GqMjmv6OAPotXfgzbxTMGj8t7a2aDc3TLM7L/8AgWty1IAc8sFiOvX6lZdxviWIVD3QOhYWjXyg3cORzdlptFM59P5Tpba1vKDbT9VRuLuNWQ/04zmkbcF3S/K/NPxYotWxOTI+kZtLgIi809+zOZ9V3HGXW8jGt5A6lJvxGSRxcfM5x052VlwPBifPINf0WzFjUnpaM2Sbitke3g9krb2LT1C5/wDjN7gcjhcbA81c5aiOIB1x7lCPHza4sG9ToFolgxvwZ1mmnplAm+HFY0/ID6FNpuC6xgJMf3V8quOYYrjMZHbWb1TVvxEad4iB3WWWDEn2aVlyNWZlPhEoNnRuB9CgtU/6+pjuy/tdBB+PH7C96X0ZFZBdLkhYzYBEjyolCAQQRht9AoQmOFa10FVFUNaS2J7XPLeTCbG/Qar0lYOa1zDuA5p5WOoK80YbJURB/huLfEYY3AbOYd2uHMLcvhjjJmoGxvN5IfIeuUHyH6aeyy+oj/o2+mmlcSyiulILb+qaR4fmfd2pG19UWKvcyzmmxH091JRRStbnDcwte46FY9vrZv1BeEOaelsEs2IBN3VUrGZy3ylJyVsmZrcnzbdbK2Z9t9jh01jroiE3MKKmqZP6hLABGCXEk201so52MP8AFYyNoeHNu5wOjSeXdAMUPBbYau/lXMw6JpRg313TqpkTE7QpxqWhq4EnUri//N/1ReIHXtySUryFENaIjGb65d7EjtZZnxIC51zpcfdaPi02W5Pos/4rf5g4jY6X/wA1TI/sBLUSj1Z39U0JTiqd5iE1LluRzW1YlJruuGPseyUm2SQFlYBI0Q0I62I9eS1zgvFM0Nn/ACnTN+TqPTdY/QNLnhoWm4BTTxQEtjuNQ7oRuEDiSzQMblMAbNFbLlsW6lrmjoAsc4vcySYvhcHsdqWA3c08wb66LS8M4piEWSePNGWm7BuPzZfqDoq3iWF4U4Gemc8yX0jLsrjfqHcgtMHqmJkqdoq+E0jI2+I82A1/4COq4oc45YrgKNxWOUm5Y8Nv7D9knEcg0tdbPe1UdIz+3bt9ko2qDPPKcxP9t0yrKySXnZvJvZR75/Nqbn7JWNpOqVLK5aQSxqOxWKMcglWRhcN6BLNiI3ICKKopuw/AajRh7eoQTrQHFkNR4I5+tuaeu4dyi5V2mwsxM0aqriWIOuWlYWoxVmu5WRD6YA20TGrjAOidzT7poWOds0n0BP6JdX0H12NQE7pCAblSOF8I1E50YWjm52gU7DwzT0+srvEd0GwKbHBKRTmkNMMhfL8kZd35fVaFwHhz4ZTqLub5mDU5RsbdrqowcRlpyMs1p0sB91G1uLyskzteWnqCQmTwR4O2BjyNTTNyxFuaNw6jRNsF4vlhd+HlZmbYCN40Gx8rv5TfhbFRVUscnMjK7s4aFHDGAXMlHPQ9RyK4MrgehjGOZVInG8UF8Dg6FwO1tLHnvyUXX8cPz3jhByaWJ8xv0tshT4ZE525PYk2UkzB2j5Wgd7JblKXZbxYYPorccFZVOkMjvCiltmiHMWsRfldWnDcGjiYGtaAALJzT0wbqlZXaKuhc5puoqhOA2cVxWy2Q8VNax/mAKJA1uwrgapGeZEy9/NtrZMKqoIBvy6I0F2MMbeCzXUjYcrrNOKat97EDfkrpiuIjtp9eyqEtL40hLtrmyZBU7YrJtUirSw5jpvp9EpNRZWG+9/srfTYYxhJIG26hsdiFuY7rQslujPLFUbZU5dSiISsrC3RdUcZzD1TjKWDgTCfFkkcR8o5991snD2EB8WUSZXW00voQRYj2WT8I4hHTSPEl8jtC4btPI25hafR8QxNYHtc0kC4I2e3k4W2PZBKVEoqPFuH1FG8eIQQHXBaNCL3VCxSqbM4yNJDiTmby9Qei2iu4wiqIiHRB3rbbqsi4gEQld4YA526HojU7QDhTsj4JXNFiTbpc/ouJai+g3SLnk6LqNwboBc9U2wGheOG2pSjqpo3836JuI3HdKNp+ytMlHZxB50b5QuMrj8xulBGAg5X/AEqkE3RBc3RK+RKNRxguI02O3Qqoy4G5ziSLq5U0efdO/wAKCQP7b3KH2+e0N5UZ3Fwo978ttNz0srrhtDFHDeGNuZnzE636lOsQe1jcrBblfmVW4qgsky30dvrzT4R9oB/IeY1i0uWw0G1hp6KoVch5q0S7FvuoqqpmuGydLLoDhsrb5bG67qDmF07q8PHI+yRbRu2WblYfE0H4OV145oifkcHgdnCx/RaC5ubeyyH4WzmLEQw7Stcw+o8w/QraxSrleoj8jr+ln8bY2p9OWqkop0hHTWCcRx2WUfkkpCxtZNpNSlXBIF6oTHQCQ1tyo7xMxuir67XKOV01nxMMYb2CYkEOa2YAb9lTMZxm7i1vL6IYnj5doFFRR3P3TEimxrM0uuSdynVPSCw/zTql46e5UjTUuwtuqkyRj5I6pp7N2Gnuqnjd3GwV2xZmVpa0XuqzU4aQwvfvqpiewc21RSMR8rgAjp2XJbzO36pKtN3nsUmH2NxuFuOayXp5HB1pGuO2rdCl6jEx8rSQPofcDRQ8tWSOh5lIeObqNJl2SE+IO2zEehTWV9zuT3O6a5ktHqiikgHbFIhfRPoYgEnA0JfxBsjSFtnYCBKINcUCGt+Yo+gDlxSZaT2XTqsD5R9Uk+d5ULQZZ3RJOxQVWgqZpFBWlzgOpsrLUOjDcgJvz05oII/TukFkIichzNDf1VbxGO2vuggmZ+kTGGypLgOpGvsm5ffRBBKkM8jOodrbmkzMQEEElh+BOhxh0U7JRuxwd9D/AAvRWE14miZK3QPaHC/cIILH6jtGnF+pItjujc2yCCyF3sa1DrEKHxavyaa7III0PXRW5sQNi48tVC1de559UaCMg3jpbHVPoaTQfQIIK/BTDgjIdr9FL0UGY6aI0EqQ2PQ6qMNabKn8YHJGe10EEUFckLyfqzJnOub9dVwUaC6Jy2cXQCJBRFHTinUQsEEERQtEbmyfFoaNrokExCmcl7jtoOi48FBBWwUERZchhOyJBAMHUeDTOFw24/3N/lBBBWQ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8" name="Picture 12" descr="http://www.cuddleandsnuggle.com/wp-content/uploads/2010/12/John-Lenn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520382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927" y="2723627"/>
            <a:ext cx="27066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825" y="3962400"/>
            <a:ext cx="321945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92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atricia\AppData\Local\Microsoft\Windows\Temporary Internet Files\Content.IE5\BBOOWRWR\MC90043741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16" y="152400"/>
            <a:ext cx="18192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Patricia\AppData\Local\Microsoft\Windows\Temporary Internet Files\Content.IE5\BBOOWRWR\MP90031436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7" y="190499"/>
            <a:ext cx="20574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http://eldergadget.com/wp-content/uploads/2009/04/ameriphone-compact-tty-tsb121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90499"/>
            <a:ext cx="2286000" cy="175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http://depts.washington.edu/augcomm/images_aac/dynavox_31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522" y="1752600"/>
            <a:ext cx="35433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Patricia\AppData\Local\Microsoft\Windows\Temporary Internet Files\Content.IE5\BBOOWRWR\MP900442315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172" y="260437"/>
            <a:ext cx="18097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C:\Users\Patricia\AppData\Local\Microsoft\Windows\Temporary Internet Files\Content.IE5\939N1HFK\MC90028685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70" y="2528691"/>
            <a:ext cx="2154725" cy="188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C:\Users\Patricia\AppData\Local\Microsoft\Windows\Temporary Internet Files\Content.IE5\VRFFLK3W\MC900439367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959" y="2667001"/>
            <a:ext cx="2595769" cy="167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americanradioworks.publicradio.org/features/mcdonalds/images/temple_lg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19" y="4343400"/>
            <a:ext cx="1952625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ray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209" y="4386646"/>
            <a:ext cx="5000625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97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8" name="Picture 16" descr="http://www.autismdigest.com/Portals/0/images/2005%20July-Au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199" y="2057400"/>
            <a:ext cx="1998051" cy="25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vera.co.za/images/pecs/lor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01" y="485775"/>
            <a:ext cx="2562225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pecs-canada.com/userfiles/image/i%20want%20pecs%20training%20-%20%20purple%20cop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49" y="76200"/>
            <a:ext cx="5734050" cy="184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sargentcenter.org/Portals/0/Uploads/Images/jusin%20teacc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38600"/>
            <a:ext cx="1981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autism-community.com/wp-content/uploads/2011/02/Social-Thinkin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432" y="4643114"/>
            <a:ext cx="5564567" cy="189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autismuk.com/wp-content/uploads/2010/11/teacch5day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147829"/>
            <a:ext cx="166687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mayforthgroup.com/images/groden-network-logo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752600"/>
            <a:ext cx="1295400" cy="319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Click here to view larger imag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432" y="1528184"/>
            <a:ext cx="1906968" cy="281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Click here to view larger imag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3048000"/>
            <a:ext cx="1490140" cy="209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1558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</TotalTime>
  <Words>0</Words>
  <Application>Microsoft Office PowerPoint</Application>
  <PresentationFormat>On-screen Show (4:3)</PresentationFormat>
  <Paragraphs>0</Paragraphs>
  <Slides>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Angles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</dc:creator>
  <cp:lastModifiedBy>Patricia</cp:lastModifiedBy>
  <cp:revision>1</cp:revision>
  <dcterms:created xsi:type="dcterms:W3CDTF">2011-11-26T19:49:19Z</dcterms:created>
  <dcterms:modified xsi:type="dcterms:W3CDTF">2011-11-26T19:50:42Z</dcterms:modified>
</cp:coreProperties>
</file>